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1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52" autoAdjust="0"/>
  </p:normalViewPr>
  <p:slideViewPr>
    <p:cSldViewPr>
      <p:cViewPr varScale="1">
        <p:scale>
          <a:sx n="77" d="100"/>
          <a:sy n="77" d="100"/>
        </p:scale>
        <p:origin x="-3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75CA-E04E-44B1-8716-0532B5C6922D}" type="datetimeFigureOut">
              <a:rPr lang="ru-RU" smtClean="0"/>
              <a:pPr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6EBC-CA70-4C7D-9C25-B11057F42D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esktop\besplatnye-fony-dlya-presentacii-powerpoi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790"/>
          </a:xfrm>
          <a:prstGeom prst="rect">
            <a:avLst/>
          </a:prstGeom>
          <a:noFill/>
        </p:spPr>
      </p:pic>
      <p:pic>
        <p:nvPicPr>
          <p:cNvPr id="1029" name="Picture 5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128001" cy="6502401"/>
          </a:xfrm>
          <a:prstGeom prst="rect">
            <a:avLst/>
          </a:prstGeom>
          <a:noFill/>
        </p:spPr>
      </p:pic>
      <p:pic>
        <p:nvPicPr>
          <p:cNvPr id="1028" name="Picture 4" descr="C:\Users\Оксана\Desktop\герб забайкальский рай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2868879" cy="3528392"/>
          </a:xfrm>
          <a:prstGeom prst="rect">
            <a:avLst/>
          </a:prstGeom>
          <a:noFill/>
        </p:spPr>
      </p:pic>
      <p:pic>
        <p:nvPicPr>
          <p:cNvPr id="11" name="Picture 6" descr="C:\Users\Оксана\Desktop\жор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78090" flipH="1">
            <a:off x="2661149" y="1747540"/>
            <a:ext cx="798665" cy="572928"/>
          </a:xfrm>
          <a:prstGeom prst="rect">
            <a:avLst/>
          </a:prstGeom>
          <a:noFill/>
        </p:spPr>
      </p:pic>
      <p:pic>
        <p:nvPicPr>
          <p:cNvPr id="10" name="Picture 4" descr="C:\Users\Оксана\Desktop\герб забайкальский рай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700808"/>
            <a:ext cx="2868879" cy="3528392"/>
          </a:xfrm>
          <a:prstGeom prst="rect">
            <a:avLst/>
          </a:prstGeom>
          <a:noFill/>
        </p:spPr>
      </p:pic>
      <p:pic>
        <p:nvPicPr>
          <p:cNvPr id="17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978498"/>
            <a:ext cx="2466975" cy="2705100"/>
          </a:xfrm>
          <a:prstGeom prst="rect">
            <a:avLst/>
          </a:prstGeom>
          <a:noFill/>
        </p:spPr>
      </p:pic>
      <p:pic>
        <p:nvPicPr>
          <p:cNvPr id="18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157192"/>
            <a:ext cx="1584176" cy="1737088"/>
          </a:xfrm>
          <a:prstGeom prst="rect">
            <a:avLst/>
          </a:prstGeom>
          <a:noFill/>
        </p:spPr>
      </p:pic>
      <p:pic>
        <p:nvPicPr>
          <p:cNvPr id="19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4592">
            <a:off x="3240089" y="5422535"/>
            <a:ext cx="1450948" cy="1591000"/>
          </a:xfrm>
          <a:prstGeom prst="rect">
            <a:avLst/>
          </a:prstGeom>
          <a:noFill/>
        </p:spPr>
      </p:pic>
      <p:pic>
        <p:nvPicPr>
          <p:cNvPr id="20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89134">
            <a:off x="1559419" y="4679452"/>
            <a:ext cx="1273929" cy="1396894"/>
          </a:xfrm>
          <a:prstGeom prst="rect">
            <a:avLst/>
          </a:prstGeom>
          <a:noFill/>
        </p:spPr>
      </p:pic>
      <p:pic>
        <p:nvPicPr>
          <p:cNvPr id="21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89134">
            <a:off x="1356511" y="3607210"/>
            <a:ext cx="932911" cy="1022960"/>
          </a:xfrm>
          <a:prstGeom prst="rect">
            <a:avLst/>
          </a:prstGeom>
          <a:noFill/>
        </p:spPr>
      </p:pic>
      <p:pic>
        <p:nvPicPr>
          <p:cNvPr id="22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7338" flipH="1">
            <a:off x="1176708" y="2629917"/>
            <a:ext cx="956233" cy="798013"/>
          </a:xfrm>
          <a:prstGeom prst="rect">
            <a:avLst/>
          </a:prstGeom>
          <a:noFill/>
        </p:spPr>
      </p:pic>
      <p:pic>
        <p:nvPicPr>
          <p:cNvPr id="23" name="Picture 2" descr="C:\Users\Оксана\Desktop\1048836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7338" flipH="1">
            <a:off x="1852724" y="2036623"/>
            <a:ext cx="792238" cy="661153"/>
          </a:xfrm>
          <a:prstGeom prst="rect">
            <a:avLst/>
          </a:prstGeom>
          <a:noFill/>
        </p:spPr>
      </p:pic>
    </p:spTree>
  </p:cSld>
  <p:clrMapOvr>
    <a:masterClrMapping/>
  </p:clrMapOvr>
  <p:transition advTm="78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49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85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86" y="1124744"/>
            <a:ext cx="8527886" cy="5661248"/>
          </a:xfrm>
          <a:prstGeom prst="rect">
            <a:avLst/>
          </a:prstGeom>
          <a:noFill/>
        </p:spPr>
      </p:pic>
    </p:spTree>
  </p:cSld>
  <p:clrMapOvr>
    <a:masterClrMapping/>
  </p:clrMapOvr>
  <p:transition advTm="56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0677" y="1124744"/>
            <a:ext cx="7531701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6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30" cy="5661248"/>
          </a:xfrm>
          <a:prstGeom prst="rect">
            <a:avLst/>
          </a:prstGeom>
          <a:noFill/>
        </p:spPr>
      </p:pic>
    </p:spTree>
  </p:cSld>
  <p:clrMapOvr>
    <a:masterClrMapping/>
  </p:clrMapOvr>
  <p:transition advTm="56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30" cy="5661247"/>
          </a:xfrm>
          <a:prstGeom prst="rect">
            <a:avLst/>
          </a:prstGeom>
          <a:noFill/>
        </p:spPr>
      </p:pic>
    </p:spTree>
  </p:cSld>
  <p:clrMapOvr>
    <a:masterClrMapping/>
  </p:clrMapOvr>
  <p:transition advTm="54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9" cy="5661247"/>
          </a:xfrm>
          <a:prstGeom prst="rect">
            <a:avLst/>
          </a:prstGeom>
          <a:noFill/>
        </p:spPr>
      </p:pic>
    </p:spTree>
  </p:cSld>
  <p:clrMapOvr>
    <a:masterClrMapping/>
  </p:clrMapOvr>
  <p:transition advTm="60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9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4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3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Без имени-1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128001" cy="6502400"/>
          </a:xfrm>
          <a:prstGeom prst="rect">
            <a:avLst/>
          </a:prstGeom>
          <a:noFill/>
        </p:spPr>
      </p:pic>
      <p:pic>
        <p:nvPicPr>
          <p:cNvPr id="2" name="Picture 2" descr="C:\Users\Оксана\Desktop\дни районов\77_big - копия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2364" y="1124744"/>
            <a:ext cx="7548328" cy="5661246"/>
          </a:xfrm>
          <a:prstGeom prst="rect">
            <a:avLst/>
          </a:prstGeom>
          <a:noFill/>
        </p:spPr>
      </p:pic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муниципального района «Забайкальский район» А.М. Эпова об итгах работы администрации в 2015 году</dc:title>
  <dc:creator>Оксана</dc:creator>
  <cp:lastModifiedBy>Оксана</cp:lastModifiedBy>
  <cp:revision>230</cp:revision>
  <dcterms:created xsi:type="dcterms:W3CDTF">2016-02-25T02:54:12Z</dcterms:created>
  <dcterms:modified xsi:type="dcterms:W3CDTF">2017-04-22T03:55:02Z</dcterms:modified>
</cp:coreProperties>
</file>